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9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9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7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1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3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0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0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3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6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8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4A99-8F88-47FE-878E-04D504BF6AC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AF620-BF80-4108-842D-542939BD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9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1839190" y="2185169"/>
            <a:ext cx="8168556" cy="1934270"/>
            <a:chOff x="1839190" y="2185169"/>
            <a:chExt cx="8168556" cy="193427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839190" y="3553691"/>
              <a:ext cx="21509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454236" y="3553691"/>
              <a:ext cx="21509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130137" y="3418609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34937" y="3418609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13759" y="3416877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92582" y="3416877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71404" y="3416877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1916043" y="3711910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5330.5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511229" y="3710177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5357.0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2213636" y="3722298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5346.5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2782256" y="3722117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5371.5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3061078" y="3722116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5403.5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81638" y="2190176"/>
              <a:ext cx="158893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>
                  <a:solidFill>
                    <a:srgbClr val="FF0000"/>
                  </a:solidFill>
                </a:rPr>
                <a:t>Current allocation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100W PEP ERP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Frequencies are what your display reads in USB (voice)</a:t>
              </a:r>
              <a:endParaRPr lang="en-US" sz="1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107816" y="3551186"/>
              <a:ext cx="28999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7203269" y="3416489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7004123" y="3718835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5330.5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7312107" y="3718832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5346.5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9034663" y="3723657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5371.5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9300337" y="3718650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5403.5</a:t>
              </a:r>
              <a:endParaRPr lang="en-US" sz="1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07503" y="3416876"/>
              <a:ext cx="1265958" cy="1343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4358056" y="3708260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5351.5</a:t>
              </a:r>
              <a:endParaRPr lang="en-US" sz="1000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5589760" y="3700747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5366.5</a:t>
              </a:r>
              <a:endParaRPr lang="en-US" sz="1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92234" y="3416875"/>
              <a:ext cx="1265958" cy="1343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49855" y="2190176"/>
              <a:ext cx="17812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>
                  <a:solidFill>
                    <a:srgbClr val="FF0000"/>
                  </a:solidFill>
                </a:rPr>
                <a:t>NTIA proposal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9.15W PEP ERP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Continuous frequency </a:t>
              </a:r>
              <a:r>
                <a:rPr lang="en-US" sz="1200" dirty="0" smtClean="0"/>
                <a:t>span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Eliminates 4 channels</a:t>
              </a:r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511987" y="3423617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225467" y="3416489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510663" y="3416297"/>
              <a:ext cx="124691" cy="135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7536951" y="3715774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5351.5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8793696" y="3718832"/>
              <a:ext cx="5453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5366.5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400698" y="2185169"/>
              <a:ext cx="21024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>
                  <a:solidFill>
                    <a:srgbClr val="FF0000"/>
                  </a:solidFill>
                </a:rPr>
                <a:t>What we should go for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100W PEP ERP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dirty="0" smtClean="0"/>
                <a:t>4 channels plus continuous frequency span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7037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Luetzelschwab</dc:creator>
  <cp:lastModifiedBy>Carl Luetzelschwab</cp:lastModifiedBy>
  <cp:revision>7</cp:revision>
  <dcterms:created xsi:type="dcterms:W3CDTF">2023-05-07T15:11:18Z</dcterms:created>
  <dcterms:modified xsi:type="dcterms:W3CDTF">2023-06-12T17:07:01Z</dcterms:modified>
</cp:coreProperties>
</file>